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C31364-5EF5-42B6-9BB4-DE218FE85E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4A3567B-6508-4DAF-A811-A5C41DA9C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E6E3BE3-4246-4C43-B46D-BBE69F61B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55BB-7526-4EA5-8B58-F00C88E14D21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DC533C1-0DDD-4507-97BC-F823609A7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5BF841C-F8DE-46BB-B6F7-6F948206C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ED23D-CE31-46B0-91FB-8FF8DC6FDD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6390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4A61DE2-8FF9-48EC-8F62-225CA626C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1B988AE-1306-4B60-BEC8-689E28C5C0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57D8E59-CB91-4089-BAF8-B0997F57A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55BB-7526-4EA5-8B58-F00C88E14D21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747F3C5-C994-4E1A-9DE6-356801440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FA819FD-C4D2-4C24-8E00-63857C151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ED23D-CE31-46B0-91FB-8FF8DC6FDD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2863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AB54075-0410-4229-8725-FBB5632679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B45CCAA-2F11-43DC-BF72-BF36A71098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455694-C7C4-4148-B9CC-A4D656565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55BB-7526-4EA5-8B58-F00C88E14D21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4840712-504A-4085-BFAE-99239E48A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ACD3400-E58E-459D-9567-F833772A4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ED23D-CE31-46B0-91FB-8FF8DC6FDD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3864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205A180-E664-4D52-9EF7-86EA70E65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AC24C8F-91BE-4B26-9B14-43E0DB01B5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E10E3F0-DC12-4160-9F2A-F61CCF94F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55BB-7526-4EA5-8B58-F00C88E14D21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F1CB391-B279-4053-BB42-03E7D83DB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C10D3B1-BED5-4B95-A144-792322947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ED23D-CE31-46B0-91FB-8FF8DC6FDD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7281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70CAE25-D82D-42B2-B433-61FDBE4E5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13CCD7B-5BD0-40B5-9AAC-D081B4CD23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CE82050-44FB-4DD1-8580-78E5B2E90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55BB-7526-4EA5-8B58-F00C88E14D21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E4C7EC4-4DD3-478F-8C7C-B6215F95B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790F08C-C53E-4E4D-AB6A-FE5EC0D15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ED23D-CE31-46B0-91FB-8FF8DC6FDD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9198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4E08A41-D7AD-4ADF-A762-E8B13DDFE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1D4E2B0-08AA-4C39-9BF6-446D0FEE3D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21D03EB-0CF8-4492-93A3-3A270BA16A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8285B9E-7AA7-4C1B-AB3E-1B251C019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55BB-7526-4EA5-8B58-F00C88E14D21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6F6EC85-45E7-404F-AA1D-B4442C013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8BF8143-FA22-49FF-A125-EF1E903C9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ED23D-CE31-46B0-91FB-8FF8DC6FDD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0732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03FC1FC-61E3-4D53-9CA3-7B1145EAB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4C1A392-6911-44BA-9679-535BC2FEE5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1288E7F-00B2-4006-AA25-6C1C60EC34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F71C433-E088-492C-BC91-75634789B4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F49EBE8-5699-43AE-B52D-E0959F699C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7AE53DC-F55A-446C-B00D-69689ECA0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55BB-7526-4EA5-8B58-F00C88E14D21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EB59D63-C50D-4FFF-9AE1-3D704203A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D771136-7540-4CED-AB64-D2CE0C6C7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ED23D-CE31-46B0-91FB-8FF8DC6FDD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0425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F0370FA-F3B1-41A7-94B1-B0F08F445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CAD5E889-2661-4CCE-A28E-DB4FD72F4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55BB-7526-4EA5-8B58-F00C88E14D21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A4EDABD-ECEF-410C-A2BF-7765457E7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3EA6F140-BFC3-4451-8DD1-5BAD631AE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ED23D-CE31-46B0-91FB-8FF8DC6FDD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3928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4470AF3-60D7-4A46-8765-C76790B7C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55BB-7526-4EA5-8B58-F00C88E14D21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DE5CD50-94E7-4EC8-B5F5-B12FD8873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5C65715-DBA3-4BE9-9019-4192CC4F7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ED23D-CE31-46B0-91FB-8FF8DC6FDD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1447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8C725C4-6D88-489C-9361-0ADBC4B39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BFA78D3-6096-47EC-816A-20EF1A4E14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3E3BAD0-6848-4B67-9607-E35311354C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2C9F85F-96A7-4ACF-B8FA-43969E85B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55BB-7526-4EA5-8B58-F00C88E14D21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4C8E38C-EA52-4A64-9966-0A2A70C5C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F233CFC-63F0-4FB3-93A3-C4B37B024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ED23D-CE31-46B0-91FB-8FF8DC6FDD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4224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D77F5A1-8CBF-49C4-B454-1B065C872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D86C51D-65DA-4A60-880B-983E35D2F7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1894B5D-795F-4FE9-90D3-333D16FB32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393C72C-4E5F-40E5-A2BF-A49FA4A9A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55BB-7526-4EA5-8B58-F00C88E14D21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02248A5-7997-4C8A-8859-933509E8C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1AFFB69-3B4C-41DC-AF20-7B8A64DB2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ED23D-CE31-46B0-91FB-8FF8DC6FDD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3063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F68DF40-81C4-4954-8CB1-C621B2B4E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8E68AF7-D9B1-42DE-BE5C-8CE0FF282E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EE56069-A037-4CB0-AEB7-6C5653D6A1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C55BB-7526-4EA5-8B58-F00C88E14D21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FDC3EA1-3A6F-41E4-88F5-D7C7202FED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A17B2CD-15D4-4905-98D9-79B4C0FEDC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ED23D-CE31-46B0-91FB-8FF8DC6FDDD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115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7C49A43C-3691-459A-8328-3B0CD19C4D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7512936"/>
              </p:ext>
            </p:extLst>
          </p:nvPr>
        </p:nvGraphicFramePr>
        <p:xfrm>
          <a:off x="2405856" y="1527175"/>
          <a:ext cx="7380287" cy="517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7380720" imgH="5171400" progId="">
                  <p:embed/>
                </p:oleObj>
              </mc:Choice>
              <mc:Fallback>
                <p:oleObj r:id="rId2" imgW="7380720" imgH="51714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05856" y="1527175"/>
                        <a:ext cx="7380287" cy="5172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직사각형 5">
            <a:extLst>
              <a:ext uri="{FF2B5EF4-FFF2-40B4-BE49-F238E27FC236}">
                <a16:creationId xmlns:a16="http://schemas.microsoft.com/office/drawing/2014/main" id="{DB3B7E28-2192-4905-84BB-BC110BDBFC5A}"/>
              </a:ext>
            </a:extLst>
          </p:cNvPr>
          <p:cNvSpPr/>
          <p:nvPr/>
        </p:nvSpPr>
        <p:spPr>
          <a:xfrm>
            <a:off x="3649767" y="4114801"/>
            <a:ext cx="4873924" cy="8322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C67DDB-88CB-4DC9-92E7-56B3797BE972}"/>
              </a:ext>
            </a:extLst>
          </p:cNvPr>
          <p:cNvSpPr txBox="1"/>
          <p:nvPr/>
        </p:nvSpPr>
        <p:spPr>
          <a:xfrm>
            <a:off x="0" y="0"/>
            <a:ext cx="5544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Xenopus GJA1 mismatch mutant expression test</a:t>
            </a:r>
            <a:endParaRPr lang="ko-KR" altLang="en-US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B8C2E8-CCB4-4011-904F-485FAFF85C66}"/>
              </a:ext>
            </a:extLst>
          </p:cNvPr>
          <p:cNvSpPr txBox="1"/>
          <p:nvPr/>
        </p:nvSpPr>
        <p:spPr>
          <a:xfrm>
            <a:off x="715969" y="734480"/>
            <a:ext cx="1487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IB : DDDD-K</a:t>
            </a:r>
            <a:endParaRPr lang="ko-KR" altLang="en-US" dirty="0"/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0F0581CF-2E1B-5FE6-C048-AF63A6587D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220356"/>
              </p:ext>
            </p:extLst>
          </p:nvPr>
        </p:nvGraphicFramePr>
        <p:xfrm>
          <a:off x="3086298" y="919146"/>
          <a:ext cx="5437395" cy="6049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0259">
                  <a:extLst>
                    <a:ext uri="{9D8B030D-6E8A-4147-A177-3AD203B41FA5}">
                      <a16:colId xmlns:a16="http://schemas.microsoft.com/office/drawing/2014/main" val="549261766"/>
                    </a:ext>
                  </a:extLst>
                </a:gridCol>
                <a:gridCol w="726946">
                  <a:extLst>
                    <a:ext uri="{9D8B030D-6E8A-4147-A177-3AD203B41FA5}">
                      <a16:colId xmlns:a16="http://schemas.microsoft.com/office/drawing/2014/main" val="1477785328"/>
                    </a:ext>
                  </a:extLst>
                </a:gridCol>
                <a:gridCol w="786038">
                  <a:extLst>
                    <a:ext uri="{9D8B030D-6E8A-4147-A177-3AD203B41FA5}">
                      <a16:colId xmlns:a16="http://schemas.microsoft.com/office/drawing/2014/main" val="2183813501"/>
                    </a:ext>
                  </a:extLst>
                </a:gridCol>
                <a:gridCol w="786038">
                  <a:extLst>
                    <a:ext uri="{9D8B030D-6E8A-4147-A177-3AD203B41FA5}">
                      <a16:colId xmlns:a16="http://schemas.microsoft.com/office/drawing/2014/main" val="1194853319"/>
                    </a:ext>
                  </a:extLst>
                </a:gridCol>
                <a:gridCol w="786038">
                  <a:extLst>
                    <a:ext uri="{9D8B030D-6E8A-4147-A177-3AD203B41FA5}">
                      <a16:colId xmlns:a16="http://schemas.microsoft.com/office/drawing/2014/main" val="3229652160"/>
                    </a:ext>
                  </a:extLst>
                </a:gridCol>
                <a:gridCol w="786038">
                  <a:extLst>
                    <a:ext uri="{9D8B030D-6E8A-4147-A177-3AD203B41FA5}">
                      <a16:colId xmlns:a16="http://schemas.microsoft.com/office/drawing/2014/main" val="2101276847"/>
                    </a:ext>
                  </a:extLst>
                </a:gridCol>
                <a:gridCol w="786038">
                  <a:extLst>
                    <a:ext uri="{9D8B030D-6E8A-4147-A177-3AD203B41FA5}">
                      <a16:colId xmlns:a16="http://schemas.microsoft.com/office/drawing/2014/main" val="2979493766"/>
                    </a:ext>
                  </a:extLst>
                </a:gridCol>
              </a:tblGrid>
              <a:tr h="18990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latin typeface="+mn-lt"/>
                        </a:rPr>
                        <a:t>MO</a:t>
                      </a:r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latin typeface="+mn-lt"/>
                        </a:rPr>
                        <a:t>+</a:t>
                      </a:r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latin typeface="+mn-lt"/>
                        </a:rPr>
                        <a:t>+</a:t>
                      </a:r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latin typeface="+mn-lt"/>
                        </a:rPr>
                        <a:t>+</a:t>
                      </a:r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1911553"/>
                  </a:ext>
                </a:extLst>
              </a:tr>
              <a:tr h="18990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latin typeface="+mn-lt"/>
                        </a:rPr>
                        <a:t>GJA1-flag</a:t>
                      </a:r>
                    </a:p>
                    <a:p>
                      <a:pPr algn="ctr" latinLnBrk="1"/>
                      <a:r>
                        <a:rPr lang="en-US" altLang="ko-KR" sz="1000" b="0" dirty="0">
                          <a:latin typeface="+mn-lt"/>
                        </a:rPr>
                        <a:t>mRNA</a:t>
                      </a:r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err="1">
                          <a:latin typeface="+mn-lt"/>
                        </a:rPr>
                        <a:t>Wt</a:t>
                      </a:r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err="1">
                          <a:latin typeface="+mn-lt"/>
                        </a:rPr>
                        <a:t>Wt</a:t>
                      </a:r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latin typeface="+mn-lt"/>
                        </a:rPr>
                        <a:t>Mis-m</a:t>
                      </a:r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latin typeface="+mn-lt"/>
                        </a:rPr>
                        <a:t>Mis-m</a:t>
                      </a:r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9861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8682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</Words>
  <Application>Microsoft Office PowerPoint</Application>
  <PresentationFormat>와이드스크린</PresentationFormat>
  <Paragraphs>12</Paragraphs>
  <Slides>1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0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장 동길</dc:creator>
  <cp:lastModifiedBy>(교원) 박태주 (생명과학과)</cp:lastModifiedBy>
  <cp:revision>4</cp:revision>
  <dcterms:created xsi:type="dcterms:W3CDTF">2022-01-13T07:42:23Z</dcterms:created>
  <dcterms:modified xsi:type="dcterms:W3CDTF">2022-06-30T06:28:49Z</dcterms:modified>
</cp:coreProperties>
</file>